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5FA0-5856-4FC4-B637-11861210EA43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08CFE-48E1-4BE5-BD02-982B2F03E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475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5FA0-5856-4FC4-B637-11861210EA43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08CFE-48E1-4BE5-BD02-982B2F03E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754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5FA0-5856-4FC4-B637-11861210EA43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08CFE-48E1-4BE5-BD02-982B2F03E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603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5FA0-5856-4FC4-B637-11861210EA43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08CFE-48E1-4BE5-BD02-982B2F03E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91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5FA0-5856-4FC4-B637-11861210EA43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08CFE-48E1-4BE5-BD02-982B2F03E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940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5FA0-5856-4FC4-B637-11861210EA43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08CFE-48E1-4BE5-BD02-982B2F03E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871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5FA0-5856-4FC4-B637-11861210EA43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08CFE-48E1-4BE5-BD02-982B2F03E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807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5FA0-5856-4FC4-B637-11861210EA43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08CFE-48E1-4BE5-BD02-982B2F03E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333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5FA0-5856-4FC4-B637-11861210EA43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08CFE-48E1-4BE5-BD02-982B2F03E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098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5FA0-5856-4FC4-B637-11861210EA43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08CFE-48E1-4BE5-BD02-982B2F03E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538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5FA0-5856-4FC4-B637-11861210EA43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08CFE-48E1-4BE5-BD02-982B2F03E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379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75FA0-5856-4FC4-B637-11861210EA43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08CFE-48E1-4BE5-BD02-982B2F03E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02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53842" y="6209731"/>
            <a:ext cx="2002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Новосибирск 2020</a:t>
            </a: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 smtClean="0"/>
              <a:t>Лак для защиты цементных полов </a:t>
            </a:r>
            <a:br>
              <a:rPr lang="ru-RU" sz="4800" dirty="0" smtClean="0"/>
            </a:br>
            <a:r>
              <a:rPr lang="ru-RU" sz="4800" dirty="0" smtClean="0"/>
              <a:t>(силикон-уретановый, 100%-</a:t>
            </a:r>
            <a:r>
              <a:rPr lang="ru-RU" sz="4800" dirty="0" err="1" smtClean="0"/>
              <a:t>ный</a:t>
            </a:r>
            <a:r>
              <a:rPr lang="ru-RU" sz="4800" dirty="0" smtClean="0"/>
              <a:t>)</a:t>
            </a:r>
            <a:r>
              <a:rPr lang="ru-RU" sz="4800" dirty="0" smtClean="0">
                <a:solidFill>
                  <a:srgbClr val="00B050"/>
                </a:solidFill>
              </a:rPr>
              <a:t/>
            </a:r>
            <a:br>
              <a:rPr lang="ru-RU" sz="4800" dirty="0" smtClean="0">
                <a:solidFill>
                  <a:srgbClr val="00B050"/>
                </a:solidFill>
              </a:rPr>
            </a:br>
            <a:r>
              <a:rPr lang="ru-RU" sz="4800" dirty="0" smtClean="0"/>
              <a:t>КО-161</a:t>
            </a:r>
            <a:endParaRPr lang="ru-RU" sz="4800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683077" y="4031966"/>
            <a:ext cx="9144000" cy="1655762"/>
          </a:xfrm>
        </p:spPr>
        <p:txBody>
          <a:bodyPr/>
          <a:lstStyle/>
          <a:p>
            <a:r>
              <a:rPr lang="ru-RU" dirty="0" smtClean="0"/>
              <a:t>Абсолютно безвредный нетоксичный материал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282" y="145143"/>
            <a:ext cx="2509590" cy="66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14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075" y="0"/>
            <a:ext cx="10515600" cy="1325563"/>
          </a:xfrm>
        </p:spPr>
        <p:txBody>
          <a:bodyPr/>
          <a:lstStyle/>
          <a:p>
            <a:r>
              <a:rPr lang="ru-RU" dirty="0" smtClean="0"/>
              <a:t>Пример использования КО-161 на открытой площадке склада ЛЗ «Радуга»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23" y="1325563"/>
            <a:ext cx="5086065" cy="38145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00370">
            <a:off x="3611719" y="2887509"/>
            <a:ext cx="4129179" cy="30968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394" y="1416003"/>
            <a:ext cx="4280848" cy="32106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33266" y="5445058"/>
            <a:ext cx="1255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Нанесение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751997" y="4901372"/>
            <a:ext cx="4039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Спустя несколько месяцев активной эксплуатации с ежедневным использованием </a:t>
            </a:r>
            <a:r>
              <a:rPr lang="ru-RU" dirty="0" smtClean="0"/>
              <a:t>дизельного погрузчика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370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53842" y="6209731"/>
            <a:ext cx="2002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Новосибирск 2020</a:t>
            </a: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282" y="145143"/>
            <a:ext cx="2509590" cy="66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30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КО-161 Основные преимущества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Отличная защита поверхности от пятен и загрязнений</a:t>
            </a:r>
          </a:p>
          <a:p>
            <a:r>
              <a:rPr lang="ru-RU" dirty="0" smtClean="0"/>
              <a:t>Защита от царапин</a:t>
            </a:r>
          </a:p>
          <a:p>
            <a:r>
              <a:rPr lang="ru-RU" dirty="0" smtClean="0"/>
              <a:t>Однокомпонентный состав</a:t>
            </a:r>
          </a:p>
          <a:p>
            <a:r>
              <a:rPr lang="ru-RU" dirty="0" smtClean="0"/>
              <a:t>Простота в нанесении</a:t>
            </a:r>
          </a:p>
          <a:p>
            <a:r>
              <a:rPr lang="ru-RU" dirty="0" smtClean="0"/>
              <a:t>Не требует растворителей</a:t>
            </a:r>
          </a:p>
          <a:p>
            <a:r>
              <a:rPr lang="ru-RU" dirty="0" smtClean="0"/>
              <a:t>Негорючий </a:t>
            </a:r>
          </a:p>
          <a:p>
            <a:r>
              <a:rPr lang="ru-RU" dirty="0" smtClean="0"/>
              <a:t>Создает эффект усиления цвета</a:t>
            </a:r>
          </a:p>
          <a:p>
            <a:r>
              <a:rPr lang="ru-RU" dirty="0" smtClean="0"/>
              <a:t>Поддается полировке </a:t>
            </a:r>
          </a:p>
          <a:p>
            <a:r>
              <a:rPr lang="ru-RU" dirty="0" smtClean="0"/>
              <a:t>Легко поддается восстановлению </a:t>
            </a:r>
          </a:p>
          <a:p>
            <a:r>
              <a:rPr lang="ru-RU" dirty="0" smtClean="0"/>
              <a:t>Обеспечивает нескользкое покрытие, даже когда мокрое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915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Области применения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88897"/>
            <a:ext cx="10515600" cy="4351338"/>
          </a:xfrm>
        </p:spPr>
        <p:txBody>
          <a:bodyPr/>
          <a:lstStyle/>
          <a:p>
            <a:r>
              <a:rPr lang="ru-RU" dirty="0" smtClean="0"/>
              <a:t>КО-161 идеально подходит для защиты цементных полов в промышленных, коммерческих и жилых помещениях. Например, парковки, автомастерские, склады, производственные помещения, вокзалы, логистические комплексы и прочие. Данный лак подходит для использования как в крытых помещениях, так и на улице.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971" y="3856377"/>
            <a:ext cx="3119614" cy="23048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0120" y="3848506"/>
            <a:ext cx="3060287" cy="23127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4943" y="3856377"/>
            <a:ext cx="4151086" cy="230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98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6670" y="152699"/>
            <a:ext cx="10515600" cy="1325563"/>
          </a:xfrm>
        </p:spPr>
        <p:txBody>
          <a:bodyPr/>
          <a:lstStyle/>
          <a:p>
            <a:r>
              <a:rPr lang="ru-RU" dirty="0" smtClean="0"/>
              <a:t>Способ нанесения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13529" y="1382938"/>
            <a:ext cx="5181600" cy="547506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Перед нанесением продукта поверхность пола при необходимости нужно отшлифовать, удалить загрязнения и пыль;</a:t>
            </a:r>
          </a:p>
          <a:p>
            <a:r>
              <a:rPr lang="ru-RU" dirty="0" smtClean="0"/>
              <a:t>Для лучшего результата необходимо наносить КО-161 в два очень тонких слоя, не более 50 г/м2 каждый, велюровым валиком с коротким ворсом;</a:t>
            </a:r>
          </a:p>
          <a:p>
            <a:r>
              <a:rPr lang="ru-RU" dirty="0" smtClean="0"/>
              <a:t>После нанесения первого слоя создается неравномерное покрытие, т.к. лак очень глубоко проникает в структуру цемента;</a:t>
            </a:r>
          </a:p>
          <a:p>
            <a:r>
              <a:rPr lang="ru-RU" dirty="0" smtClean="0"/>
              <a:t>Время полного высыхания слоя – 24 часа;</a:t>
            </a:r>
          </a:p>
          <a:p>
            <a:r>
              <a:rPr lang="ru-RU" dirty="0" smtClean="0"/>
              <a:t>После нанесения второго слоя создается равномерное глянцевое покрытие, которое отлично поддается мытью.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9800" y="365125"/>
            <a:ext cx="5768361" cy="38694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9797" y="3697266"/>
            <a:ext cx="2054003" cy="28307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4470" y="4447048"/>
            <a:ext cx="3030656" cy="20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24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-51026"/>
            <a:ext cx="10515600" cy="1325563"/>
          </a:xfrm>
        </p:spPr>
        <p:txBody>
          <a:bodyPr/>
          <a:lstStyle/>
          <a:p>
            <a:r>
              <a:rPr lang="ru-RU" dirty="0" smtClean="0"/>
              <a:t>Дополнительные комментарии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199" y="1274537"/>
            <a:ext cx="10515600" cy="4351338"/>
          </a:xfrm>
        </p:spPr>
        <p:txBody>
          <a:bodyPr/>
          <a:lstStyle/>
          <a:p>
            <a:r>
              <a:rPr lang="ru-RU" dirty="0"/>
              <a:t>Д</a:t>
            </a:r>
            <a:r>
              <a:rPr lang="ru-RU" dirty="0" smtClean="0"/>
              <a:t>аже если из-за длительного истирания поверхность становится матовой, защитные свойства сохраняются, поверхность можно мыть, вода не впитывается;</a:t>
            </a:r>
          </a:p>
          <a:p>
            <a:r>
              <a:rPr lang="ru-RU" dirty="0" smtClean="0"/>
              <a:t>ВАЖНО: не смешивать продукт миксером, не наносить на влажные поверхности, не мыть инструменты водой.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313" y="3511027"/>
            <a:ext cx="7266229" cy="30860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56915" y="3538625"/>
            <a:ext cx="29781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Фото поверхности пола после двух лет эксплуатации</a:t>
            </a:r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 rot="10800000">
            <a:off x="9176656" y="4633121"/>
            <a:ext cx="1538515" cy="11435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50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легкого удаления загрязнений с помощью бумажного полотенца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372" y="1830649"/>
            <a:ext cx="6889256" cy="458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64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57069"/>
            <a:ext cx="10515600" cy="1325563"/>
          </a:xfrm>
        </p:spPr>
        <p:txBody>
          <a:bodyPr/>
          <a:lstStyle/>
          <a:p>
            <a:r>
              <a:rPr lang="ru-RU" dirty="0" smtClean="0"/>
              <a:t>Холодильный склад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20133" y="0"/>
            <a:ext cx="5429429" cy="4139459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7478972" y="4396528"/>
            <a:ext cx="5007591" cy="363592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Площадь нанесения – 680 м2 (температура помещений варьируется от -15</a:t>
            </a: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°С до 10°С)</a:t>
            </a:r>
          </a:p>
          <a:p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1 слой – 55 г/м2</a:t>
            </a:r>
          </a:p>
          <a:p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2 слой – 25 г/м2</a:t>
            </a:r>
          </a:p>
          <a:p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Всего расход – 80 г/м2</a:t>
            </a:r>
            <a:endParaRPr lang="ru-RU" sz="1600" dirty="0" smtClean="0"/>
          </a:p>
          <a:p>
            <a:endParaRPr lang="ru-RU" sz="1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58" y="1842363"/>
            <a:ext cx="6942424" cy="39988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237820" y="3290930"/>
            <a:ext cx="45377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До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0733" y="4907312"/>
            <a:ext cx="7809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После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928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Стойкость КО-161 к сварочным работам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4703189" cy="26800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8014" y="1690688"/>
            <a:ext cx="4584522" cy="26800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4929" y="4530970"/>
            <a:ext cx="3720152" cy="21273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9377" y="5408404"/>
            <a:ext cx="6610107" cy="57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3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65495" y="105818"/>
            <a:ext cx="10515600" cy="1325563"/>
          </a:xfrm>
        </p:spPr>
        <p:txBody>
          <a:bodyPr/>
          <a:lstStyle/>
          <a:p>
            <a:r>
              <a:rPr lang="ru-RU" dirty="0" smtClean="0"/>
              <a:t>Лак КО-161 отлично подходит для защиты декоративных элементов на полу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4" y="1540563"/>
            <a:ext cx="4021540" cy="30161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0526" y="2347414"/>
            <a:ext cx="6695813" cy="42166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854" y="3848667"/>
            <a:ext cx="3812275" cy="28592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92555" y="1566232"/>
            <a:ext cx="6520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Бетонно-</a:t>
            </a:r>
            <a:r>
              <a:rPr lang="ru-RU" dirty="0" err="1" smtClean="0"/>
              <a:t>мозачиный</a:t>
            </a:r>
            <a:r>
              <a:rPr lang="ru-RU" dirty="0" smtClean="0"/>
              <a:t> пол обрабатывали не удаляя медные/стальные элементы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86604" y="4676549"/>
            <a:ext cx="16470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Лак нанесен на узор, созданный с помощью трафарета и декоративных материалов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471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332</Words>
  <Application>Microsoft Office PowerPoint</Application>
  <PresentationFormat>Широкоэкранный</PresentationFormat>
  <Paragraphs>43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Лак для защиты цементных полов  (силикон-уретановый, 100%-ный) КО-161</vt:lpstr>
      <vt:lpstr>КО-161 Основные преимущества</vt:lpstr>
      <vt:lpstr>Области применения</vt:lpstr>
      <vt:lpstr>Способ нанесения </vt:lpstr>
      <vt:lpstr>Дополнительные комментарии</vt:lpstr>
      <vt:lpstr>Пример легкого удаления загрязнений с помощью бумажного полотенца</vt:lpstr>
      <vt:lpstr>Холодильный склад</vt:lpstr>
      <vt:lpstr>Стойкость КО-161 к сварочным работам</vt:lpstr>
      <vt:lpstr>Лак КО-161 отлично подходит для защиты декоративных элементов на полу</vt:lpstr>
      <vt:lpstr>Пример использования КО-161 на открытой площадке склада ЛЗ «Радуга»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jdankin@kraski-raduga.ru</dc:creator>
  <cp:lastModifiedBy>jdankin@kraski-raduga.ru</cp:lastModifiedBy>
  <cp:revision>21</cp:revision>
  <dcterms:created xsi:type="dcterms:W3CDTF">2020-08-05T08:32:20Z</dcterms:created>
  <dcterms:modified xsi:type="dcterms:W3CDTF">2020-08-10T02:20:18Z</dcterms:modified>
</cp:coreProperties>
</file>